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83" r:id="rId3"/>
    <p:sldId id="284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97" r:id="rId1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47" autoAdjust="0"/>
    <p:restoredTop sz="94660"/>
  </p:normalViewPr>
  <p:slideViewPr>
    <p:cSldViewPr snapToGrid="0">
      <p:cViewPr varScale="1">
        <p:scale>
          <a:sx n="69" d="100"/>
          <a:sy n="69" d="100"/>
        </p:scale>
        <p:origin x="96" y="7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04E96-C30B-4E59-ACAA-5311EF19F560}" type="datetimeFigureOut">
              <a:rPr lang="es-ES" smtClean="0"/>
              <a:t>21/03/2018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54F50-4295-4CE3-B20B-12A88D74FF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8436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04E96-C30B-4E59-ACAA-5311EF19F560}" type="datetimeFigureOut">
              <a:rPr lang="es-ES" smtClean="0"/>
              <a:t>21/03/2018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54F50-4295-4CE3-B20B-12A88D74FF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5367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04E96-C30B-4E59-ACAA-5311EF19F560}" type="datetimeFigureOut">
              <a:rPr lang="es-ES" smtClean="0"/>
              <a:t>21/03/2018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54F50-4295-4CE3-B20B-12A88D74FF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213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04E96-C30B-4E59-ACAA-5311EF19F560}" type="datetimeFigureOut">
              <a:rPr lang="es-ES" smtClean="0"/>
              <a:t>21/03/2018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54F50-4295-4CE3-B20B-12A88D74FF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1135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04E96-C30B-4E59-ACAA-5311EF19F560}" type="datetimeFigureOut">
              <a:rPr lang="es-ES" smtClean="0"/>
              <a:t>21/03/2018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54F50-4295-4CE3-B20B-12A88D74FF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9843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04E96-C30B-4E59-ACAA-5311EF19F560}" type="datetimeFigureOut">
              <a:rPr lang="es-ES" smtClean="0"/>
              <a:t>21/03/2018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54F50-4295-4CE3-B20B-12A88D74FF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6428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04E96-C30B-4E59-ACAA-5311EF19F560}" type="datetimeFigureOut">
              <a:rPr lang="es-ES" smtClean="0"/>
              <a:t>21/03/2018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54F50-4295-4CE3-B20B-12A88D74FF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79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04E96-C30B-4E59-ACAA-5311EF19F560}" type="datetimeFigureOut">
              <a:rPr lang="es-ES" smtClean="0"/>
              <a:t>21/03/2018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54F50-4295-4CE3-B20B-12A88D74FF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7107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04E96-C30B-4E59-ACAA-5311EF19F560}" type="datetimeFigureOut">
              <a:rPr lang="es-ES" smtClean="0"/>
              <a:t>21/03/2018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54F50-4295-4CE3-B20B-12A88D74FF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7279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04E96-C30B-4E59-ACAA-5311EF19F560}" type="datetimeFigureOut">
              <a:rPr lang="es-ES" smtClean="0"/>
              <a:t>21/03/2018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54F50-4295-4CE3-B20B-12A88D74FF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8487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04E96-C30B-4E59-ACAA-5311EF19F560}" type="datetimeFigureOut">
              <a:rPr lang="es-ES" smtClean="0"/>
              <a:t>21/03/2018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54F50-4295-4CE3-B20B-12A88D74FF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80627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FRANJA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654028"/>
            <a:ext cx="12192000" cy="231357"/>
          </a:xfrm>
          <a:prstGeom prst="rect">
            <a:avLst/>
          </a:prstGeom>
        </p:spPr>
      </p:pic>
      <p:pic>
        <p:nvPicPr>
          <p:cNvPr id="8" name="7 Imagen" descr="LOGO MUNICIPAL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0" y="260648"/>
            <a:ext cx="3072341" cy="514310"/>
          </a:xfrm>
          <a:prstGeom prst="rect">
            <a:avLst/>
          </a:prstGeom>
        </p:spPr>
      </p:pic>
      <p:cxnSp>
        <p:nvCxnSpPr>
          <p:cNvPr id="6" name="5 Conector recto"/>
          <p:cNvCxnSpPr/>
          <p:nvPr userDrawn="1"/>
        </p:nvCxnSpPr>
        <p:spPr>
          <a:xfrm>
            <a:off x="527382" y="836712"/>
            <a:ext cx="1113723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2260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04E96-C30B-4E59-ACAA-5311EF19F560}" type="datetimeFigureOut">
              <a:rPr lang="es-ES" smtClean="0"/>
              <a:t>21/03/2018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54F50-4295-4CE3-B20B-12A88D74FF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4057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1643063" y="2197156"/>
            <a:ext cx="9144000" cy="2303407"/>
          </a:xfrm>
        </p:spPr>
        <p:txBody>
          <a:bodyPr/>
          <a:lstStyle/>
          <a:p>
            <a:pPr algn="ctr"/>
            <a:r>
              <a:rPr lang="es-CL" dirty="0" smtClean="0"/>
              <a:t>Mejoramiento Eje Lo Barnechea</a:t>
            </a:r>
            <a:endParaRPr lang="es-CL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1643063" y="3500438"/>
            <a:ext cx="9144000" cy="41433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CL" dirty="0" smtClean="0"/>
              <a:t>Departamento de Proyectos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1813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490" y="1605127"/>
            <a:ext cx="4162425" cy="37528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0976" y="870332"/>
            <a:ext cx="3533726" cy="5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60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60" y="2010595"/>
            <a:ext cx="6583089" cy="271068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1624" y="964841"/>
            <a:ext cx="2300925" cy="552053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0949" y="922775"/>
            <a:ext cx="2581275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20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6693" y="328612"/>
            <a:ext cx="2590800" cy="631507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7418" y="328612"/>
            <a:ext cx="2714625" cy="625792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647" y="881348"/>
            <a:ext cx="1773057" cy="570518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1105" y="2364828"/>
            <a:ext cx="3425588" cy="196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46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9468" y="1037050"/>
            <a:ext cx="2647950" cy="32385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92" y="1037050"/>
            <a:ext cx="5238750" cy="242887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592" y="3465925"/>
            <a:ext cx="5210175" cy="19621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8342" y="1037050"/>
            <a:ext cx="2676525" cy="471487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9469" y="4263142"/>
            <a:ext cx="1607404" cy="2303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13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6906"/>
          <a:stretch/>
        </p:blipFill>
        <p:spPr>
          <a:xfrm>
            <a:off x="1465243" y="936434"/>
            <a:ext cx="9282659" cy="560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48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705998" y="772749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/>
              <a:t>Paso Peatonal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7952" y="1235075"/>
            <a:ext cx="8436562" cy="5379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77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750064" y="1114123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/>
              <a:t>Luminaria Ornamental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76905"/>
            <a:ext cx="5981700" cy="30099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7959" y="365125"/>
            <a:ext cx="4288055" cy="632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64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408542" y="805800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/>
              <a:t>Luminaria Vial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3597" y="1690688"/>
            <a:ext cx="2484805" cy="400370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741" y="1820425"/>
            <a:ext cx="4706992" cy="398283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8136" y="1690688"/>
            <a:ext cx="4647122" cy="363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38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491359" y="789644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/>
              <a:t>Mobiliario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88" y="1480151"/>
            <a:ext cx="2600325" cy="326707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4455" y="893935"/>
            <a:ext cx="4905375" cy="36576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2350" y="3944007"/>
            <a:ext cx="4819650" cy="282892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6955" y="893935"/>
            <a:ext cx="2562225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41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8697" y="3784600"/>
            <a:ext cx="2057400" cy="275272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530" y="1062759"/>
            <a:ext cx="6796248" cy="306430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6508" y="365125"/>
            <a:ext cx="2543175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4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425" y="1210529"/>
            <a:ext cx="2600325" cy="306705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1900" y="3304222"/>
            <a:ext cx="4610100" cy="320992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8925" y="1029554"/>
            <a:ext cx="2714625" cy="324802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1375" y="508882"/>
            <a:ext cx="5000625" cy="33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101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173" y="1968554"/>
            <a:ext cx="2590800" cy="275272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1875" y="1067711"/>
            <a:ext cx="3057525" cy="20955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4654" y="3063929"/>
            <a:ext cx="2219325" cy="33147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8875" y="1891205"/>
            <a:ext cx="2638425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074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71" y="1891205"/>
            <a:ext cx="2628900" cy="264795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8752" y="1787087"/>
            <a:ext cx="2590800" cy="340995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4608" y="895842"/>
            <a:ext cx="3924300" cy="199072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8021" y="3088234"/>
            <a:ext cx="2657475" cy="326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74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105"/>
            <a:ext cx="12192000" cy="664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44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105"/>
            <a:ext cx="12192000" cy="664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89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14</Words>
  <Application>Microsoft Office PowerPoint</Application>
  <PresentationFormat>Panorámica</PresentationFormat>
  <Paragraphs>6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Tema de Office</vt:lpstr>
      <vt:lpstr>Mejoramiento Eje Lo Barnechea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Andrés Goñi Huneeus</dc:creator>
  <cp:lastModifiedBy>Andrés Goñi Huneeus</cp:lastModifiedBy>
  <cp:revision>5</cp:revision>
  <dcterms:created xsi:type="dcterms:W3CDTF">2018-03-21T17:17:19Z</dcterms:created>
  <dcterms:modified xsi:type="dcterms:W3CDTF">2018-03-21T18:18:12Z</dcterms:modified>
</cp:coreProperties>
</file>