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61" r:id="rId3"/>
    <p:sldId id="262" r:id="rId4"/>
    <p:sldId id="264" r:id="rId5"/>
    <p:sldId id="265" r:id="rId6"/>
    <p:sldId id="266" r:id="rId7"/>
    <p:sldId id="263" r:id="rId8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2496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2B73F-853F-4944-9334-42330F72D0A4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40DC6-78F2-4290-ABB9-7DAD2142498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4923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130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345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986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455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22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477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459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228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609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345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391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190C1-833F-4647-9A7B-93BB8C28DAA7}" type="datetimeFigureOut">
              <a:rPr lang="es-CL" smtClean="0"/>
              <a:t>02/01/2018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7690A-4759-4AD0-8FB0-CD93233FC9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095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85737" y="3207544"/>
            <a:ext cx="8958263" cy="105195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300" b="1" dirty="0" smtClean="0">
                <a:latin typeface="+mn-lt"/>
              </a:rPr>
              <a:t>ANTECEDENTES NORMATIVOS PUEBLO DE LO BARNECHEA</a:t>
            </a:r>
            <a:endParaRPr lang="es-ES" sz="3300" b="1" dirty="0">
              <a:latin typeface="+mn-lt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802433" y="6111551"/>
            <a:ext cx="7775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02 ENERO 2017</a:t>
            </a:r>
            <a:endParaRPr lang="es-ES" dirty="0" smtClean="0"/>
          </a:p>
          <a:p>
            <a:pPr algn="ctr"/>
            <a:r>
              <a:rPr lang="es-ES" sz="1400" dirty="0" smtClean="0"/>
              <a:t>SECRETARIA COMUNAL DE PLANIFICACION – ASESORIA URBANA</a:t>
            </a:r>
            <a:endParaRPr lang="es-ES" sz="14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35" y="517262"/>
            <a:ext cx="2854798" cy="159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/>
          <p:cNvSpPr txBox="1">
            <a:spLocks/>
          </p:cNvSpPr>
          <p:nvPr/>
        </p:nvSpPr>
        <p:spPr>
          <a:xfrm>
            <a:off x="4763" y="107092"/>
            <a:ext cx="9144000" cy="42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3000" b="1" u="sng" dirty="0">
              <a:solidFill>
                <a:srgbClr val="002060"/>
              </a:solidFill>
            </a:endParaRPr>
          </a:p>
          <a:p>
            <a:pPr algn="l"/>
            <a:r>
              <a:rPr lang="es-CL" sz="3000" b="1" u="sng" dirty="0" smtClean="0">
                <a:solidFill>
                  <a:srgbClr val="002060"/>
                </a:solidFill>
                <a:latin typeface="+mn-lt"/>
              </a:rPr>
              <a:t>PLAN REGULADOR</a:t>
            </a:r>
            <a:endParaRPr lang="es-CL" sz="3000" b="1" u="sng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29" y="6304780"/>
            <a:ext cx="987168" cy="55322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0709" t="10849" r="9353" b="4806"/>
          <a:stretch/>
        </p:blipFill>
        <p:spPr>
          <a:xfrm>
            <a:off x="439042" y="766119"/>
            <a:ext cx="8563856" cy="508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4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8" b="2347"/>
          <a:stretch/>
        </p:blipFill>
        <p:spPr>
          <a:xfrm>
            <a:off x="204537" y="728579"/>
            <a:ext cx="5152030" cy="32298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4763" y="107092"/>
            <a:ext cx="9144000" cy="42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3000" b="1" u="sng" dirty="0">
              <a:solidFill>
                <a:srgbClr val="002060"/>
              </a:solidFill>
            </a:endParaRPr>
          </a:p>
          <a:p>
            <a:pPr algn="l"/>
            <a:r>
              <a:rPr lang="es-CL" sz="3000" b="1" u="sng" dirty="0" smtClean="0">
                <a:solidFill>
                  <a:srgbClr val="002060"/>
                </a:solidFill>
                <a:latin typeface="+mn-lt"/>
              </a:rPr>
              <a:t>PLAN REGULADOR</a:t>
            </a:r>
            <a:endParaRPr lang="es-CL" sz="3000" b="1" u="sng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29" y="6304780"/>
            <a:ext cx="987168" cy="553220"/>
          </a:xfrm>
          <a:prstGeom prst="rect">
            <a:avLst/>
          </a:prstGeom>
        </p:spPr>
      </p:pic>
      <p:sp>
        <p:nvSpPr>
          <p:cNvPr id="10" name="Flecha derecha 9"/>
          <p:cNvSpPr/>
          <p:nvPr/>
        </p:nvSpPr>
        <p:spPr>
          <a:xfrm>
            <a:off x="5558589" y="728579"/>
            <a:ext cx="1371600" cy="76333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rgbClr val="002060"/>
                </a:solidFill>
              </a:rPr>
              <a:t>ZONA A</a:t>
            </a:r>
            <a:endParaRPr lang="es-CL" dirty="0">
              <a:solidFill>
                <a:srgbClr val="00206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58589" y="1708484"/>
            <a:ext cx="3392906" cy="224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58589" y="1577591"/>
            <a:ext cx="278656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>
                <a:solidFill>
                  <a:srgbClr val="002060"/>
                </a:solidFill>
              </a:rPr>
              <a:t>“PUEBLO DE LO BARNECHEA”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RESIDENCIAL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EQUIPAMIENTO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ACTIVIDADES PRODUCTIVAS (INOFENSIVAS)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AREAS VERDES</a:t>
            </a:r>
            <a:endParaRPr lang="es-CL" sz="1400" dirty="0">
              <a:solidFill>
                <a:srgbClr val="002060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l="36429" t="24920" r="39643" b="34547"/>
          <a:stretch/>
        </p:blipFill>
        <p:spPr>
          <a:xfrm>
            <a:off x="204537" y="4092531"/>
            <a:ext cx="2725292" cy="25966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5"/>
          <a:srcRect l="38334" t="24776" r="37982" b="29376"/>
          <a:stretch/>
        </p:blipFill>
        <p:spPr>
          <a:xfrm>
            <a:off x="5771859" y="3218235"/>
            <a:ext cx="2966365" cy="323004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/>
          <a:srcRect l="36429" t="65027" r="39643" b="14189"/>
          <a:stretch/>
        </p:blipFill>
        <p:spPr>
          <a:xfrm>
            <a:off x="2929829" y="4117390"/>
            <a:ext cx="2725292" cy="1331494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984069" y="4833257"/>
            <a:ext cx="1010194" cy="1741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/>
          <p:cNvSpPr/>
          <p:nvPr/>
        </p:nvSpPr>
        <p:spPr>
          <a:xfrm>
            <a:off x="984069" y="5120640"/>
            <a:ext cx="1010194" cy="182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Rectángulo redondeado 20"/>
          <p:cNvSpPr/>
          <p:nvPr/>
        </p:nvSpPr>
        <p:spPr>
          <a:xfrm>
            <a:off x="6662057" y="3344091"/>
            <a:ext cx="870857" cy="13062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/>
          <p:cNvSpPr/>
          <p:nvPr/>
        </p:nvSpPr>
        <p:spPr>
          <a:xfrm>
            <a:off x="6662057" y="3666309"/>
            <a:ext cx="870857" cy="2090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22"/>
          <p:cNvSpPr/>
          <p:nvPr/>
        </p:nvSpPr>
        <p:spPr>
          <a:xfrm>
            <a:off x="6662057" y="3553097"/>
            <a:ext cx="1097280" cy="11321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23"/>
          <p:cNvSpPr/>
          <p:nvPr/>
        </p:nvSpPr>
        <p:spPr>
          <a:xfrm>
            <a:off x="6662056" y="3875314"/>
            <a:ext cx="1286149" cy="11321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/>
          <p:cNvSpPr/>
          <p:nvPr/>
        </p:nvSpPr>
        <p:spPr>
          <a:xfrm>
            <a:off x="6662055" y="3975308"/>
            <a:ext cx="1701442" cy="2380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550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8" b="2347"/>
          <a:stretch/>
        </p:blipFill>
        <p:spPr>
          <a:xfrm>
            <a:off x="204537" y="728579"/>
            <a:ext cx="5152030" cy="32298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4763" y="107092"/>
            <a:ext cx="9144000" cy="42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3000" b="1" u="sng" dirty="0">
              <a:solidFill>
                <a:srgbClr val="002060"/>
              </a:solidFill>
            </a:endParaRPr>
          </a:p>
          <a:p>
            <a:pPr algn="l"/>
            <a:r>
              <a:rPr lang="es-CL" sz="3000" b="1" u="sng" dirty="0" smtClean="0">
                <a:solidFill>
                  <a:srgbClr val="002060"/>
                </a:solidFill>
                <a:latin typeface="+mn-lt"/>
              </a:rPr>
              <a:t>PLAN REGULADOR</a:t>
            </a:r>
            <a:endParaRPr lang="es-CL" sz="3000" b="1" u="sng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29" y="6304780"/>
            <a:ext cx="987168" cy="553220"/>
          </a:xfrm>
          <a:prstGeom prst="rect">
            <a:avLst/>
          </a:prstGeom>
        </p:spPr>
      </p:pic>
      <p:sp>
        <p:nvSpPr>
          <p:cNvPr id="10" name="Flecha derecha 9"/>
          <p:cNvSpPr/>
          <p:nvPr/>
        </p:nvSpPr>
        <p:spPr>
          <a:xfrm>
            <a:off x="5558589" y="728579"/>
            <a:ext cx="1371600" cy="76333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rgbClr val="002060"/>
                </a:solidFill>
              </a:rPr>
              <a:t>ZONA A</a:t>
            </a:r>
            <a:endParaRPr lang="es-CL" dirty="0">
              <a:solidFill>
                <a:srgbClr val="00206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58589" y="1708484"/>
            <a:ext cx="3392906" cy="224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58589" y="1577591"/>
            <a:ext cx="278656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>
                <a:solidFill>
                  <a:srgbClr val="002060"/>
                </a:solidFill>
              </a:rPr>
              <a:t>“RAUL LABBÉ”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RESIDENCIAL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EQUIPAMIENTO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ACTIVIDADES PRODUCTIVAS (INOFENSIVAS)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AREAS VERDES</a:t>
            </a:r>
            <a:endParaRPr lang="es-CL" sz="1400" dirty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32456" t="43801" r="32982" b="35302"/>
          <a:stretch/>
        </p:blipFill>
        <p:spPr>
          <a:xfrm>
            <a:off x="439897" y="4274986"/>
            <a:ext cx="6875303" cy="233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3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8" b="2347"/>
          <a:stretch/>
        </p:blipFill>
        <p:spPr>
          <a:xfrm>
            <a:off x="204537" y="728579"/>
            <a:ext cx="5152030" cy="32298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4763" y="107092"/>
            <a:ext cx="9144000" cy="42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3000" b="1" u="sng" dirty="0">
              <a:solidFill>
                <a:srgbClr val="002060"/>
              </a:solidFill>
            </a:endParaRPr>
          </a:p>
          <a:p>
            <a:pPr algn="l"/>
            <a:r>
              <a:rPr lang="es-CL" sz="3000" b="1" u="sng" dirty="0" smtClean="0">
                <a:solidFill>
                  <a:srgbClr val="002060"/>
                </a:solidFill>
                <a:latin typeface="+mn-lt"/>
              </a:rPr>
              <a:t>PLAN REGULADOR</a:t>
            </a:r>
            <a:endParaRPr lang="es-CL" sz="3000" b="1" u="sng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29" y="6304780"/>
            <a:ext cx="987168" cy="553220"/>
          </a:xfrm>
          <a:prstGeom prst="rect">
            <a:avLst/>
          </a:prstGeom>
        </p:spPr>
      </p:pic>
      <p:sp>
        <p:nvSpPr>
          <p:cNvPr id="10" name="Flecha derecha 9"/>
          <p:cNvSpPr/>
          <p:nvPr/>
        </p:nvSpPr>
        <p:spPr>
          <a:xfrm>
            <a:off x="5558589" y="728579"/>
            <a:ext cx="1371600" cy="763337"/>
          </a:xfrm>
          <a:prstGeom prst="rightArrow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rgbClr val="002060"/>
                </a:solidFill>
              </a:rPr>
              <a:t>ZONA B</a:t>
            </a:r>
            <a:endParaRPr lang="es-CL" dirty="0">
              <a:solidFill>
                <a:srgbClr val="00206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58589" y="1708484"/>
            <a:ext cx="3392906" cy="224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58589" y="1577591"/>
            <a:ext cx="278656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>
                <a:solidFill>
                  <a:srgbClr val="002060"/>
                </a:solidFill>
              </a:rPr>
              <a:t>“PUEBLO DE LO BARNECHEA”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RESIDENCIAL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EQUIPAMIENTO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ACTIVIDADES PRODUCTIVAS (INOFENSIVAS)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AREAS VERDES</a:t>
            </a:r>
            <a:endParaRPr lang="es-CL" sz="1400" dirty="0">
              <a:solidFill>
                <a:srgbClr val="00206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8357" t="27546" r="37911" b="36741"/>
          <a:stretch/>
        </p:blipFill>
        <p:spPr>
          <a:xfrm>
            <a:off x="256588" y="4035298"/>
            <a:ext cx="2776200" cy="235002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l="38464" t="63242" r="37804" b="16663"/>
          <a:stretch/>
        </p:blipFill>
        <p:spPr>
          <a:xfrm>
            <a:off x="3119851" y="4089283"/>
            <a:ext cx="2913824" cy="13878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36642" t="25290" r="39701" b="28409"/>
          <a:stretch/>
        </p:blipFill>
        <p:spPr>
          <a:xfrm>
            <a:off x="6120738" y="3079038"/>
            <a:ext cx="2917820" cy="321236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053737" y="6304780"/>
            <a:ext cx="731520" cy="80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14"/>
          <p:cNvSpPr/>
          <p:nvPr/>
        </p:nvSpPr>
        <p:spPr>
          <a:xfrm>
            <a:off x="6951872" y="3844271"/>
            <a:ext cx="731520" cy="80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15"/>
          <p:cNvSpPr/>
          <p:nvPr/>
        </p:nvSpPr>
        <p:spPr>
          <a:xfrm>
            <a:off x="6951872" y="4377589"/>
            <a:ext cx="731520" cy="80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53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8" b="2347"/>
          <a:stretch/>
        </p:blipFill>
        <p:spPr>
          <a:xfrm>
            <a:off x="204537" y="728579"/>
            <a:ext cx="5152030" cy="32298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4763" y="107092"/>
            <a:ext cx="9144000" cy="42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3000" b="1" u="sng" dirty="0">
              <a:solidFill>
                <a:srgbClr val="002060"/>
              </a:solidFill>
            </a:endParaRPr>
          </a:p>
          <a:p>
            <a:pPr algn="l"/>
            <a:r>
              <a:rPr lang="es-CL" sz="3000" b="1" u="sng" dirty="0" smtClean="0">
                <a:solidFill>
                  <a:srgbClr val="002060"/>
                </a:solidFill>
                <a:latin typeface="+mn-lt"/>
              </a:rPr>
              <a:t>PLAN REGULADOR</a:t>
            </a:r>
            <a:endParaRPr lang="es-CL" sz="3000" b="1" u="sng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29" y="6304780"/>
            <a:ext cx="987168" cy="553220"/>
          </a:xfrm>
          <a:prstGeom prst="rect">
            <a:avLst/>
          </a:prstGeom>
        </p:spPr>
      </p:pic>
      <p:sp>
        <p:nvSpPr>
          <p:cNvPr id="10" name="Flecha derecha 9"/>
          <p:cNvSpPr/>
          <p:nvPr/>
        </p:nvSpPr>
        <p:spPr>
          <a:xfrm>
            <a:off x="5558589" y="728579"/>
            <a:ext cx="1371600" cy="763337"/>
          </a:xfrm>
          <a:prstGeom prst="rightArrow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rgbClr val="002060"/>
                </a:solidFill>
              </a:rPr>
              <a:t>ZONA B</a:t>
            </a:r>
            <a:endParaRPr lang="es-CL" dirty="0">
              <a:solidFill>
                <a:srgbClr val="00206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58589" y="1708484"/>
            <a:ext cx="3392906" cy="224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58589" y="1577591"/>
            <a:ext cx="278656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>
                <a:solidFill>
                  <a:srgbClr val="002060"/>
                </a:solidFill>
              </a:rPr>
              <a:t>“RAUL LABBÉ”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RESIDENCIAL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EQUIPAMIENTO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ACTIVIDADES PRODUCTIVAS (INOFENSIVAS)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rgbClr val="002060"/>
                </a:solidFill>
              </a:rPr>
              <a:t>AREAS VERDES</a:t>
            </a:r>
            <a:endParaRPr lang="es-CL" sz="1400" dirty="0">
              <a:solidFill>
                <a:srgbClr val="00206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4408" t="34796" r="34012" b="42281"/>
          <a:stretch/>
        </p:blipFill>
        <p:spPr>
          <a:xfrm>
            <a:off x="204537" y="4169990"/>
            <a:ext cx="6136105" cy="250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8" b="2347"/>
          <a:stretch/>
        </p:blipFill>
        <p:spPr>
          <a:xfrm>
            <a:off x="204537" y="728578"/>
            <a:ext cx="8645288" cy="541973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4763" y="107092"/>
            <a:ext cx="9144000" cy="42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CL" sz="3000" b="1" u="sng" dirty="0">
              <a:solidFill>
                <a:srgbClr val="002060"/>
              </a:solidFill>
            </a:endParaRPr>
          </a:p>
          <a:p>
            <a:pPr algn="l"/>
            <a:r>
              <a:rPr lang="es-CL" sz="3000" b="1" u="sng" dirty="0" smtClean="0">
                <a:solidFill>
                  <a:srgbClr val="002060"/>
                </a:solidFill>
                <a:latin typeface="+mn-lt"/>
              </a:rPr>
              <a:t>PLAN REGULADOR</a:t>
            </a:r>
            <a:endParaRPr lang="es-CL" sz="3000" b="1" u="sng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29" y="6304780"/>
            <a:ext cx="987168" cy="553220"/>
          </a:xfrm>
          <a:prstGeom prst="rect">
            <a:avLst/>
          </a:prstGeom>
        </p:spPr>
      </p:pic>
      <p:sp>
        <p:nvSpPr>
          <p:cNvPr id="3" name="Forma libre 2"/>
          <p:cNvSpPr/>
          <p:nvPr/>
        </p:nvSpPr>
        <p:spPr>
          <a:xfrm>
            <a:off x="4186238" y="1047750"/>
            <a:ext cx="523875" cy="1185863"/>
          </a:xfrm>
          <a:custGeom>
            <a:avLst/>
            <a:gdLst>
              <a:gd name="connsiteX0" fmla="*/ 247650 w 523875"/>
              <a:gd name="connsiteY0" fmla="*/ 42863 h 1185863"/>
              <a:gd name="connsiteX1" fmla="*/ 261937 w 523875"/>
              <a:gd name="connsiteY1" fmla="*/ 333375 h 1185863"/>
              <a:gd name="connsiteX2" fmla="*/ 71437 w 523875"/>
              <a:gd name="connsiteY2" fmla="*/ 523875 h 1185863"/>
              <a:gd name="connsiteX3" fmla="*/ 0 w 523875"/>
              <a:gd name="connsiteY3" fmla="*/ 757238 h 1185863"/>
              <a:gd name="connsiteX4" fmla="*/ 114300 w 523875"/>
              <a:gd name="connsiteY4" fmla="*/ 814388 h 1185863"/>
              <a:gd name="connsiteX5" fmla="*/ 28575 w 523875"/>
              <a:gd name="connsiteY5" fmla="*/ 1152525 h 1185863"/>
              <a:gd name="connsiteX6" fmla="*/ 28575 w 523875"/>
              <a:gd name="connsiteY6" fmla="*/ 1185863 h 1185863"/>
              <a:gd name="connsiteX7" fmla="*/ 361950 w 523875"/>
              <a:gd name="connsiteY7" fmla="*/ 1100138 h 1185863"/>
              <a:gd name="connsiteX8" fmla="*/ 352425 w 523875"/>
              <a:gd name="connsiteY8" fmla="*/ 1023938 h 1185863"/>
              <a:gd name="connsiteX9" fmla="*/ 147637 w 523875"/>
              <a:gd name="connsiteY9" fmla="*/ 1033463 h 1185863"/>
              <a:gd name="connsiteX10" fmla="*/ 195262 w 523875"/>
              <a:gd name="connsiteY10" fmla="*/ 862013 h 1185863"/>
              <a:gd name="connsiteX11" fmla="*/ 209550 w 523875"/>
              <a:gd name="connsiteY11" fmla="*/ 828675 h 1185863"/>
              <a:gd name="connsiteX12" fmla="*/ 400050 w 523875"/>
              <a:gd name="connsiteY12" fmla="*/ 900113 h 1185863"/>
              <a:gd name="connsiteX13" fmla="*/ 476250 w 523875"/>
              <a:gd name="connsiteY13" fmla="*/ 809625 h 1185863"/>
              <a:gd name="connsiteX14" fmla="*/ 319087 w 523875"/>
              <a:gd name="connsiteY14" fmla="*/ 681038 h 1185863"/>
              <a:gd name="connsiteX15" fmla="*/ 238125 w 523875"/>
              <a:gd name="connsiteY15" fmla="*/ 766763 h 1185863"/>
              <a:gd name="connsiteX16" fmla="*/ 142875 w 523875"/>
              <a:gd name="connsiteY16" fmla="*/ 681038 h 1185863"/>
              <a:gd name="connsiteX17" fmla="*/ 238125 w 523875"/>
              <a:gd name="connsiteY17" fmla="*/ 523875 h 1185863"/>
              <a:gd name="connsiteX18" fmla="*/ 342900 w 523875"/>
              <a:gd name="connsiteY18" fmla="*/ 604838 h 1185863"/>
              <a:gd name="connsiteX19" fmla="*/ 485775 w 523875"/>
              <a:gd name="connsiteY19" fmla="*/ 433388 h 1185863"/>
              <a:gd name="connsiteX20" fmla="*/ 419100 w 523875"/>
              <a:gd name="connsiteY20" fmla="*/ 371475 h 1185863"/>
              <a:gd name="connsiteX21" fmla="*/ 523875 w 523875"/>
              <a:gd name="connsiteY21" fmla="*/ 223838 h 1185863"/>
              <a:gd name="connsiteX22" fmla="*/ 495300 w 523875"/>
              <a:gd name="connsiteY22" fmla="*/ 104775 h 1185863"/>
              <a:gd name="connsiteX23" fmla="*/ 447675 w 523875"/>
              <a:gd name="connsiteY23" fmla="*/ 100013 h 1185863"/>
              <a:gd name="connsiteX24" fmla="*/ 457200 w 523875"/>
              <a:gd name="connsiteY24" fmla="*/ 0 h 1185863"/>
              <a:gd name="connsiteX25" fmla="*/ 247650 w 523875"/>
              <a:gd name="connsiteY25" fmla="*/ 42863 h 118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3875" h="1185863">
                <a:moveTo>
                  <a:pt x="247650" y="42863"/>
                </a:moveTo>
                <a:lnTo>
                  <a:pt x="261937" y="333375"/>
                </a:lnTo>
                <a:lnTo>
                  <a:pt x="71437" y="523875"/>
                </a:lnTo>
                <a:lnTo>
                  <a:pt x="0" y="757238"/>
                </a:lnTo>
                <a:lnTo>
                  <a:pt x="114300" y="814388"/>
                </a:lnTo>
                <a:lnTo>
                  <a:pt x="28575" y="1152525"/>
                </a:lnTo>
                <a:lnTo>
                  <a:pt x="28575" y="1185863"/>
                </a:lnTo>
                <a:lnTo>
                  <a:pt x="361950" y="1100138"/>
                </a:lnTo>
                <a:lnTo>
                  <a:pt x="352425" y="1023938"/>
                </a:lnTo>
                <a:lnTo>
                  <a:pt x="147637" y="1033463"/>
                </a:lnTo>
                <a:lnTo>
                  <a:pt x="195262" y="862013"/>
                </a:lnTo>
                <a:lnTo>
                  <a:pt x="209550" y="828675"/>
                </a:lnTo>
                <a:lnTo>
                  <a:pt x="400050" y="900113"/>
                </a:lnTo>
                <a:lnTo>
                  <a:pt x="476250" y="809625"/>
                </a:lnTo>
                <a:lnTo>
                  <a:pt x="319087" y="681038"/>
                </a:lnTo>
                <a:lnTo>
                  <a:pt x="238125" y="766763"/>
                </a:lnTo>
                <a:lnTo>
                  <a:pt x="142875" y="681038"/>
                </a:lnTo>
                <a:lnTo>
                  <a:pt x="238125" y="523875"/>
                </a:lnTo>
                <a:lnTo>
                  <a:pt x="342900" y="604838"/>
                </a:lnTo>
                <a:lnTo>
                  <a:pt x="485775" y="433388"/>
                </a:lnTo>
                <a:lnTo>
                  <a:pt x="419100" y="371475"/>
                </a:lnTo>
                <a:lnTo>
                  <a:pt x="523875" y="223838"/>
                </a:lnTo>
                <a:lnTo>
                  <a:pt x="495300" y="104775"/>
                </a:lnTo>
                <a:lnTo>
                  <a:pt x="447675" y="100013"/>
                </a:lnTo>
                <a:lnTo>
                  <a:pt x="457200" y="0"/>
                </a:lnTo>
                <a:lnTo>
                  <a:pt x="247650" y="42863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/>
          <p:cNvSpPr txBox="1"/>
          <p:nvPr/>
        </p:nvSpPr>
        <p:spPr>
          <a:xfrm>
            <a:off x="5153025" y="876300"/>
            <a:ext cx="1538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POSIBLE PARQUE QUEBRADA</a:t>
            </a:r>
            <a:endParaRPr lang="es-CL" dirty="0"/>
          </a:p>
        </p:txBody>
      </p:sp>
      <p:cxnSp>
        <p:nvCxnSpPr>
          <p:cNvPr id="7" name="Conector recto de flecha 6"/>
          <p:cNvCxnSpPr>
            <a:stCxn id="5" idx="1"/>
            <a:endCxn id="3" idx="17"/>
          </p:cNvCxnSpPr>
          <p:nvPr/>
        </p:nvCxnSpPr>
        <p:spPr>
          <a:xfrm flipH="1">
            <a:off x="4424363" y="1337965"/>
            <a:ext cx="728662" cy="2336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06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95</Words>
  <Application>Microsoft Office PowerPoint</Application>
  <PresentationFormat>Presentación en pantalla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Pia Gamboa Wallberg</dc:creator>
  <cp:lastModifiedBy>Carolina Carrasco</cp:lastModifiedBy>
  <cp:revision>111</cp:revision>
  <dcterms:created xsi:type="dcterms:W3CDTF">2016-06-30T17:20:16Z</dcterms:created>
  <dcterms:modified xsi:type="dcterms:W3CDTF">2018-01-02T20:49:26Z</dcterms:modified>
</cp:coreProperties>
</file>